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1" r:id="rId3"/>
    <p:sldId id="256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3300"/>
    <a:srgbClr val="FF6600"/>
    <a:srgbClr val="FFFF66"/>
    <a:srgbClr val="00CC99"/>
    <a:srgbClr val="FFFFCC"/>
    <a:srgbClr val="CCFF99"/>
    <a:srgbClr val="FFFF99"/>
    <a:srgbClr val="0066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7" autoAdjust="0"/>
    <p:restoredTop sz="94670" autoAdjust="0"/>
  </p:normalViewPr>
  <p:slideViewPr>
    <p:cSldViewPr>
      <p:cViewPr>
        <p:scale>
          <a:sx n="66" d="100"/>
          <a:sy n="66" d="100"/>
        </p:scale>
        <p:origin x="-143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54236-8413-46CF-831F-0BCAFC20447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0121A-799E-4160-955C-19D9442B69C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E217D-BA6C-4D19-807D-7EE00E3E54C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FA2F0-E1A4-4B1E-B447-671C49DD457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9F0D6-86A1-4ECC-865B-BF51A4D60F3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93804-D77A-4B6A-AEE4-EB28408F78B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9E60-0243-4BE9-AAA1-380314CF303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F7AFE-2CD9-4FEA-964A-0EDB7306399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30A6-C431-4D88-971D-3264D2A8C17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7C49-FBA5-452F-8DE8-EF7CC1A832E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C9FDD-2C27-4689-9699-804978FF92C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A11D83-A14D-49E4-8269-69D3B7370F81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b="1" smtClean="0"/>
              <a:t>Treści multimedialne - kodowanie, przetwarzanie, prezentacja</a:t>
            </a:r>
            <a:r>
              <a:rPr lang="pl-PL" sz="3600" smtClean="0"/>
              <a:t/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6F04C-5EA0-493A-8C19-EC6246FA8F6F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ó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Krąży w atomie wokół jądra 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ó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Krąży w atomie wokół jądra 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BRAWO! Rozwiązałeś krzyżówkę! 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Toshiba\Desktop\brawo_139_1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268760"/>
            <a:ext cx="1943100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 to jest WOLT?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467544" y="2644170"/>
            <a:ext cx="7992888" cy="1754326"/>
          </a:xfrm>
          <a:prstGeom prst="rect">
            <a:avLst/>
          </a:prstGeom>
          <a:solidFill>
            <a:srgbClr val="FFFF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Wolt </a:t>
            </a:r>
            <a:r>
              <a:rPr lang="pl-PL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jest jednostką </a:t>
            </a:r>
            <a:r>
              <a:rPr lang="pl-PL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potencjału elektrycznego, napięcia elektrycznego i siły </a:t>
            </a:r>
            <a:r>
              <a:rPr lang="pl-PL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elektromotorycznej.</a:t>
            </a:r>
            <a:endParaRPr lang="pl-P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4578" name="Picture 2" descr="C:\Users\Toshiba\Desktop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75" y="-619125"/>
            <a:ext cx="10801350" cy="8096250"/>
          </a:xfrm>
          <a:prstGeom prst="rect">
            <a:avLst/>
          </a:prstGeom>
          <a:noFill/>
        </p:spPr>
      </p:pic>
      <p:sp>
        <p:nvSpPr>
          <p:cNvPr id="5" name="Tytuł 5"/>
          <p:cNvSpPr txBox="1">
            <a:spLocks/>
          </p:cNvSpPr>
          <p:nvPr/>
        </p:nvSpPr>
        <p:spPr bwMode="auto">
          <a:xfrm>
            <a:off x="0" y="260350"/>
            <a:ext cx="87852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Krzyżówka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Mirosław Trociuk</a:t>
            </a: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Stanisław Kwaśniewicz</a:t>
            </a: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Rozwiąż krzyżówkę</a:t>
            </a:r>
            <a:r>
              <a:rPr lang="pl-PL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l-PL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>
            <a:hlinkClick r:id="rId2" action="ppaction://hlinksldjump"/>
          </p:cNvPr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Elektrochemiczne źródło napięcia…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Elektrochemiczne źródło napięcia…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Zamknięta droga prądu elektrycznego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ó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Zamknięta droga prądu elektrycznego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ó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Jednostka ładunku elektrycznego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03096" y="21353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965096" y="21353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03096" y="28211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965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27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489096" y="28211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ó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03096" y="35069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03096" y="4192789"/>
            <a:ext cx="762000" cy="685800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965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27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441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679096" y="35069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41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89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727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965096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9388" y="404813"/>
            <a:ext cx="8856662" cy="584775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Jednostka ładunku elektrycznego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31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2669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1907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145704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7251865" y="2818907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488651" y="3506990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53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2677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1915608" y="4192789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Prążkowana strzałka w prawo 82"/>
          <p:cNvSpPr/>
          <p:nvPr/>
        </p:nvSpPr>
        <p:spPr>
          <a:xfrm>
            <a:off x="7452320" y="5733256"/>
            <a:ext cx="978408" cy="48463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1520" y="21328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51520" y="288721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51520" y="35044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251520" y="4190256"/>
            <a:ext cx="7620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223</Words>
  <Application>Microsoft Office PowerPoint</Application>
  <PresentationFormat>Pokaz na ekranie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Projekt domyślny</vt:lpstr>
      <vt:lpstr>Treści multimedialne - kodowanie, przetwarzanie, prezentacja  Odtwarzanie treści multimedialnych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m_t</dc:creator>
  <cp:lastModifiedBy>Toshiba</cp:lastModifiedBy>
  <cp:revision>20</cp:revision>
  <dcterms:created xsi:type="dcterms:W3CDTF">2008-01-12T15:42:23Z</dcterms:created>
  <dcterms:modified xsi:type="dcterms:W3CDTF">2014-06-11T16:59:48Z</dcterms:modified>
</cp:coreProperties>
</file>