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353" r:id="rId4"/>
    <p:sldId id="362" r:id="rId5"/>
    <p:sldId id="363" r:id="rId6"/>
    <p:sldId id="364" r:id="rId7"/>
    <p:sldId id="365" r:id="rId8"/>
    <p:sldId id="359" r:id="rId9"/>
    <p:sldId id="366" r:id="rId10"/>
    <p:sldId id="355" r:id="rId11"/>
    <p:sldId id="358" r:id="rId12"/>
    <p:sldId id="367" r:id="rId13"/>
    <p:sldId id="352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69043" autoAdjust="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18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8E487C-D291-4063-A346-16FDE73F399C}" type="datetimeFigureOut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4293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BB8E08-018B-4643-91AB-E7F6E78E6E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33B3-7840-46E8-AEA6-8D2CCC6D2383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A8DF-D66E-491C-824D-C8F6E1F085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0CDF-E868-4009-82AE-8D46C166FF59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C68C-4BD0-4F5F-B6AA-F9EC6E32E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EBE8-587D-4385-B003-EF6648194792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4ED7-FE33-4797-A8E1-A49BAB363A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B551-B64E-4260-A79C-2BF091DF9BC0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1010-D4D1-4B9B-9EC5-9116D5FAF8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96EE-E890-45A7-8066-1356E6484713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8BBF-14C7-40BF-9BCF-DD59906BB4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03A8-CC6D-4D4E-8991-EBFB59F59CA1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902A-85CD-414C-BBDD-502D114C9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760B-6BF8-4F11-AF88-A929CF05EBCB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E2E5-9ABC-4278-B85E-EE5A77907B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F429-C3C4-4927-A2C5-8707ADD59DFE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4296-A3C4-4755-9C4A-5E4C9136D9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8D8D-7801-4B1B-936D-FF9611592429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001F-92CD-4861-A078-69B88F7B67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EEEA-A0A2-4877-80F6-B924E5B33481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6421-FFCA-40BB-80A0-8F696C7855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1DF1-1E96-4588-B588-EDCD01BA7F1A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253F-BB7F-4BAB-98DB-760CB6A7B0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F49C8-716A-4AA5-9C6C-4856A29E15EA}" type="datetime1">
              <a:rPr lang="pl-PL"/>
              <a:pPr>
                <a:defRPr/>
              </a:pPr>
              <a:t>2014-07-07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CAFF0-C6BD-4DE4-9141-55B1710E6E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b="1" smtClean="0"/>
              <a:t>Treści multimedialne - kodowanie, przetwarzanie, prezentacja</a:t>
            </a:r>
            <a:r>
              <a:rPr lang="pl-PL" sz="3600" smtClean="0"/>
              <a:t/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205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C3571-B4BF-4140-95DF-FFA08539A0E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054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285720" y="1000109"/>
            <a:ext cx="8715436" cy="1000132"/>
          </a:xfrm>
        </p:spPr>
        <p:txBody>
          <a:bodyPr/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Budujemy zestaw doświadczalny tak jak na rysunku.  </a:t>
            </a: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Wykonanie doświadczenia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289" name="Group 1"/>
          <p:cNvGrpSpPr>
            <a:grpSpLocks/>
          </p:cNvGrpSpPr>
          <p:nvPr/>
        </p:nvGrpSpPr>
        <p:grpSpPr bwMode="auto">
          <a:xfrm>
            <a:off x="1857356" y="2357430"/>
            <a:ext cx="4643470" cy="2500330"/>
            <a:chOff x="3121" y="3631"/>
            <a:chExt cx="4935" cy="1918"/>
          </a:xfrm>
        </p:grpSpPr>
        <p:grpSp>
          <p:nvGrpSpPr>
            <p:cNvPr id="12290" name="Group 2"/>
            <p:cNvGrpSpPr>
              <a:grpSpLocks/>
            </p:cNvGrpSpPr>
            <p:nvPr/>
          </p:nvGrpSpPr>
          <p:grpSpPr bwMode="auto">
            <a:xfrm>
              <a:off x="3121" y="3631"/>
              <a:ext cx="4935" cy="1710"/>
              <a:chOff x="2737" y="2766"/>
              <a:chExt cx="3917" cy="1357"/>
            </a:xfrm>
          </p:grpSpPr>
          <p:sp>
            <p:nvSpPr>
              <p:cNvPr id="12291" name="Oval 3"/>
              <p:cNvSpPr>
                <a:spLocks noChangeArrowheads="1"/>
              </p:cNvSpPr>
              <p:nvPr/>
            </p:nvSpPr>
            <p:spPr bwMode="auto">
              <a:xfrm>
                <a:off x="2737" y="2968"/>
                <a:ext cx="3917" cy="2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grpSp>
            <p:nvGrpSpPr>
              <p:cNvPr id="12292" name="Group 4"/>
              <p:cNvGrpSpPr>
                <a:grpSpLocks/>
              </p:cNvGrpSpPr>
              <p:nvPr/>
            </p:nvGrpSpPr>
            <p:grpSpPr bwMode="auto">
              <a:xfrm>
                <a:off x="4702" y="2766"/>
                <a:ext cx="1952" cy="1357"/>
                <a:chOff x="4702" y="2766"/>
                <a:chExt cx="1952" cy="1357"/>
              </a:xfrm>
            </p:grpSpPr>
            <p:sp>
              <p:nvSpPr>
                <p:cNvPr id="1229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4761" y="3885"/>
                  <a:ext cx="0" cy="2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2294" name="Line 6"/>
                <p:cNvSpPr>
                  <a:spLocks noChangeShapeType="1"/>
                </p:cNvSpPr>
                <p:nvPr/>
              </p:nvSpPr>
              <p:spPr bwMode="auto">
                <a:xfrm>
                  <a:off x="4761" y="2766"/>
                  <a:ext cx="1893" cy="3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oval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  <p:sp>
              <p:nvSpPr>
                <p:cNvPr id="12295" name="Rectangle 7"/>
                <p:cNvSpPr>
                  <a:spLocks noChangeArrowheads="1"/>
                </p:cNvSpPr>
                <p:nvPr/>
              </p:nvSpPr>
              <p:spPr bwMode="auto">
                <a:xfrm>
                  <a:off x="4702" y="2778"/>
                  <a:ext cx="149" cy="10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l-PL"/>
                </a:p>
              </p:txBody>
            </p:sp>
          </p:grp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4677" y="3265"/>
                <a:ext cx="16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5670" y="5310"/>
              <a:ext cx="0" cy="2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4714875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Celem doświadczenia jest obserwacja jak zmienia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się prędkość z jaka porusza się kulka gdy zwiększa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się siła z jaką ciągniemy koniec sznurka do którego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przytwierdzono siłomierz.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 obserwujemy zmianę długości promienia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okręgu po którym porusza się kulka?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Cel doświadczenia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4714875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Wniosek z doświadczenia powinien nawiązywać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postawionej na początku doświadczenia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hipotezy i być odwołaniem do przeprowadzonych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obserwacji.</a:t>
            </a: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Wniosek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5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4895850"/>
          </a:xfrm>
        </p:spPr>
        <p:txBody>
          <a:bodyPr anchor="t"/>
          <a:lstStyle/>
          <a:p>
            <a:pPr algn="l"/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Siła dośrodkowa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Mirosław </a:t>
            </a:r>
            <a:r>
              <a:rPr lang="pl-PL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Galikowski</a:t>
            </a: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Agnieszka </a:t>
            </a:r>
            <a:r>
              <a:rPr lang="pl-PL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Potiopa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pl-PL" sz="32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45D4D-C63D-45BA-8ADA-11D36DAAE66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Druga zasada dynamiki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Przyspieszenie za jakim porusza się ciało jest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wprost proporcjonalne do działającej siły i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odwrotnie proporcjonalne do masy ciała.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000504"/>
            <a:ext cx="1190633" cy="751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Przyczyna zmiany kierunku ruchu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Zgodnie z zasadami dynamiki Newtona, aby 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ciało zmieniło stan ruchu, powinien pojawić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się przyczyna takiej zmiany. Taka zmiana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może być skutkiem oddziaływania ciał, a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miara tego oddziaływania jest siła.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Ruch po okręgu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401080" cy="2328867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Torem ciała w tym ruchu jest okrąg.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Ruch po okręgu jest ruchem zmiennym,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zmianie ulega kierunek i zwrot wektora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prędkości (zakładamy stałą wartość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prędkości)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Ruch po okręgu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000364" y="1643050"/>
            <a:ext cx="2609850" cy="2581275"/>
            <a:chOff x="3210" y="2010"/>
            <a:chExt cx="4110" cy="4065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3210" y="2025"/>
              <a:ext cx="4050" cy="40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5235" y="2010"/>
              <a:ext cx="16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7260" y="4020"/>
              <a:ext cx="60" cy="16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357298"/>
            <a:ext cx="142876" cy="35719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143248"/>
            <a:ext cx="171452" cy="428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Siła dośrodkowa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500166" y="1643050"/>
            <a:ext cx="2571750" cy="2571750"/>
            <a:chOff x="3210" y="2025"/>
            <a:chExt cx="4050" cy="4050"/>
          </a:xfrm>
        </p:grpSpPr>
        <p:sp>
          <p:nvSpPr>
            <p:cNvPr id="35843" name="Oval 3"/>
            <p:cNvSpPr>
              <a:spLocks noChangeArrowheads="1"/>
            </p:cNvSpPr>
            <p:nvPr/>
          </p:nvSpPr>
          <p:spPr bwMode="auto">
            <a:xfrm>
              <a:off x="3210" y="2025"/>
              <a:ext cx="4050" cy="40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cxnSp>
          <p:nvCxnSpPr>
            <p:cNvPr id="35844" name="AutoShape 4"/>
            <p:cNvCxnSpPr>
              <a:cxnSpLocks noChangeShapeType="1"/>
            </p:cNvCxnSpPr>
            <p:nvPr/>
          </p:nvCxnSpPr>
          <p:spPr bwMode="auto">
            <a:xfrm>
              <a:off x="5250" y="2025"/>
              <a:ext cx="15" cy="12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500306"/>
            <a:ext cx="590550" cy="361950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928802"/>
            <a:ext cx="214314" cy="314327"/>
          </a:xfrm>
          <a:prstGeom prst="rect">
            <a:avLst/>
          </a:prstGeom>
          <a:noFill/>
        </p:spPr>
      </p:pic>
      <p:sp>
        <p:nvSpPr>
          <p:cNvPr id="21" name="pole tekstowe 20"/>
          <p:cNvSpPr txBox="1"/>
          <p:nvPr/>
        </p:nvSpPr>
        <p:spPr>
          <a:xfrm>
            <a:off x="4143372" y="1857364"/>
            <a:ext cx="449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Wartość siły dośrodkowej obliczamy ze wzoru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4929190" y="3357562"/>
            <a:ext cx="21531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masa ciała</a:t>
            </a:r>
          </a:p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prędkość</a:t>
            </a:r>
          </a:p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promień okręgu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– siła  dośrodkowa</a:t>
            </a:r>
          </a:p>
          <a:p>
            <a:endParaRPr lang="pl-PL" dirty="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86256"/>
            <a:ext cx="214314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Hipoteza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wykonywanym doświadczeniu spróbujemy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odpowiedzieć na pytania:</a:t>
            </a:r>
          </a:p>
          <a:p>
            <a:pPr marL="514350" indent="-514350">
              <a:spcBef>
                <a:spcPts val="1800"/>
              </a:spcBef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Jak skierowana jest siła dośrodkowa?</a:t>
            </a:r>
          </a:p>
          <a:p>
            <a:pPr marL="514350" indent="-514350">
              <a:spcBef>
                <a:spcPts val="1800"/>
              </a:spcBef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Jaka jest przyczyna tej siły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spcBef>
                <a:spcPts val="1800"/>
              </a:spcBef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Jakie są skutki działania tej siły na ruch ciał.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Przyrządy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Rurka o długości około 0,5 m (np. rurka tekturowa po folii aluminiowej), sznurek, plastelina, siłomierz.</a:t>
            </a:r>
          </a:p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 plasteliny lepimy kulkę o średnicy około 2 cm i przytwierdzamy do sznurka. Przewlekamy sznurek przez rurkę, a następnie do drugiego końca przyczepiamy siłomierz.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</TotalTime>
  <Words>643</Words>
  <Application>Microsoft Office PowerPoint</Application>
  <PresentationFormat>Pokaz na ekranie (4:3)</PresentationFormat>
  <Paragraphs>93</Paragraphs>
  <Slides>13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Treści multimedialne - kodowanie, przetwarzanie, prezentacja  Odtwarzanie treści multimedialnych</vt:lpstr>
      <vt:lpstr>Siła dośrodkowa      Mirosław Galikowski Agnieszka Potiopa </vt:lpstr>
      <vt:lpstr>Druga zasada dynamiki</vt:lpstr>
      <vt:lpstr>Przyczyna zmiany kierunku ruchu</vt:lpstr>
      <vt:lpstr>Ruch po okręgu</vt:lpstr>
      <vt:lpstr>Ruch po okręgu</vt:lpstr>
      <vt:lpstr>Siła dośrodkowa</vt:lpstr>
      <vt:lpstr>Hipoteza</vt:lpstr>
      <vt:lpstr>Przyrządy</vt:lpstr>
      <vt:lpstr>Slajd 10</vt:lpstr>
      <vt:lpstr>Slajd 11</vt:lpstr>
      <vt:lpstr>Slajd 12</vt:lpstr>
      <vt:lpstr>Slajd 13</vt:lpstr>
    </vt:vector>
  </TitlesOfParts>
  <Company>WWSI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Daniel</dc:creator>
  <cp:lastModifiedBy>user</cp:lastModifiedBy>
  <cp:revision>16</cp:revision>
  <dcterms:created xsi:type="dcterms:W3CDTF">2009-06-29T13:15:16Z</dcterms:created>
  <dcterms:modified xsi:type="dcterms:W3CDTF">2014-07-07T01:31:29Z</dcterms:modified>
</cp:coreProperties>
</file>