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353" r:id="rId4"/>
    <p:sldId id="359" r:id="rId5"/>
    <p:sldId id="347" r:id="rId6"/>
    <p:sldId id="354" r:id="rId7"/>
    <p:sldId id="355" r:id="rId8"/>
    <p:sldId id="357" r:id="rId9"/>
    <p:sldId id="356" r:id="rId10"/>
    <p:sldId id="358" r:id="rId11"/>
    <p:sldId id="352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9043" autoAdjust="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18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8E487C-D291-4063-A346-16FDE73F399C}" type="datetimeFigureOut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4293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BB8E08-018B-4643-91AB-E7F6E78E6E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33B3-7840-46E8-AEA6-8D2CCC6D2383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A8DF-D66E-491C-824D-C8F6E1F085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0CDF-E868-4009-82AE-8D46C166FF59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C68C-4BD0-4F5F-B6AA-F9EC6E32E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EBE8-587D-4385-B003-EF6648194792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4ED7-FE33-4797-A8E1-A49BAB363A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B551-B64E-4260-A79C-2BF091DF9BC0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1010-D4D1-4B9B-9EC5-9116D5FAF8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96EE-E890-45A7-8066-1356E6484713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8BBF-14C7-40BF-9BCF-DD59906BB4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03A8-CC6D-4D4E-8991-EBFB59F59CA1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902A-85CD-414C-BBDD-502D114C9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760B-6BF8-4F11-AF88-A929CF05EBCB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E2E5-9ABC-4278-B85E-EE5A77907B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F429-C3C4-4927-A2C5-8707ADD59DFE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4296-A3C4-4755-9C4A-5E4C9136D9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8D8D-7801-4B1B-936D-FF9611592429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001F-92CD-4861-A078-69B88F7B67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EEEA-A0A2-4877-80F6-B924E5B33481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6421-FFCA-40BB-80A0-8F696C7855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1DF1-1E96-4588-B588-EDCD01BA7F1A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253F-BB7F-4BAB-98DB-760CB6A7B0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F49C8-716A-4AA5-9C6C-4856A29E15EA}" type="datetime1">
              <a:rPr lang="pl-PL"/>
              <a:pPr>
                <a:defRPr/>
              </a:pPr>
              <a:t>2014-05-04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CAFF0-C6BD-4DE4-9141-55B1710E6E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b="1" smtClean="0"/>
              <a:t>Treści multimedialne - kodowanie, przetwarzanie, prezentacja</a:t>
            </a:r>
            <a:r>
              <a:rPr lang="pl-PL" sz="3600" smtClean="0"/>
              <a:t/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205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C3571-B4BF-4140-95DF-FFA08539A0E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054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4714875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Wniosek z doświadczenia powinien nawiązywać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postawionej na początku doświadczenia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hipotezy i być odwołaniem do uzyskanego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wykresu.</a:t>
            </a: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Wniosek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5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4895850"/>
          </a:xfrm>
        </p:spPr>
        <p:txBody>
          <a:bodyPr anchor="t"/>
          <a:lstStyle/>
          <a:p>
            <a:pPr algn="l"/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Wyznaczanie zależności </a:t>
            </a:r>
            <a:b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przyspieszenia ciała </a:t>
            </a:r>
            <a:b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 działającej siły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Mirosław </a:t>
            </a:r>
            <a:r>
              <a:rPr lang="pl-PL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Galikowski</a:t>
            </a: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Agnieszka </a:t>
            </a:r>
            <a:r>
              <a:rPr lang="pl-PL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Potiopa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pl-PL" sz="32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45D4D-C63D-45BA-8ADA-11D36DAAE66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Druga zasada dynamiki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Przyspieszenie za jakim porusza się ciało jest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wprost proporcjonalne do działającej siły i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odwrotnie proporcjonalne do masy ciała.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000504"/>
            <a:ext cx="1190633" cy="751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Hipoteza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Przyspieszenie za jakim porusza się ciało jest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wprost proporcjonalne do działającej siły.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500063" y="1268413"/>
            <a:ext cx="8143903" cy="4732355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Skorzystamy ze wzoru:</a:t>
            </a: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Naszym celem będzie zmierzenie czasu w jakim </a:t>
            </a:r>
          </a:p>
          <a:p>
            <a:pPr algn="just">
              <a:buFont typeface="Arial" charset="0"/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badane ciało przebędzie określony odcinek drogi.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 jaki sposób będziemy mierzyć przyspieszenie?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857364"/>
            <a:ext cx="857256" cy="655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Układ doświadczalny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23553" name="Group 1"/>
          <p:cNvGrpSpPr>
            <a:grpSpLocks noChangeAspect="1"/>
          </p:cNvGrpSpPr>
          <p:nvPr/>
        </p:nvGrpSpPr>
        <p:grpSpPr bwMode="auto">
          <a:xfrm>
            <a:off x="1928794" y="2285992"/>
            <a:ext cx="4714875" cy="2152650"/>
            <a:chOff x="2205" y="1659"/>
            <a:chExt cx="5940" cy="2712"/>
          </a:xfrm>
        </p:grpSpPr>
        <p:sp>
          <p:nvSpPr>
            <p:cNvPr id="2357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205" y="1659"/>
              <a:ext cx="5940" cy="271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3009" y="2463"/>
              <a:ext cx="3168" cy="14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9" name="Oval 17"/>
            <p:cNvSpPr>
              <a:spLocks noChangeArrowheads="1"/>
            </p:cNvSpPr>
            <p:nvPr/>
          </p:nvSpPr>
          <p:spPr bwMode="auto">
            <a:xfrm>
              <a:off x="3885" y="2319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8" name="Oval 16"/>
            <p:cNvSpPr>
              <a:spLocks noChangeArrowheads="1"/>
            </p:cNvSpPr>
            <p:nvPr/>
          </p:nvSpPr>
          <p:spPr bwMode="auto">
            <a:xfrm>
              <a:off x="4509" y="2319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7" name="Oval 15"/>
            <p:cNvSpPr>
              <a:spLocks noChangeArrowheads="1"/>
            </p:cNvSpPr>
            <p:nvPr/>
          </p:nvSpPr>
          <p:spPr bwMode="auto">
            <a:xfrm>
              <a:off x="6105" y="2247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3789" y="2175"/>
              <a:ext cx="1008" cy="14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3885" y="2247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4497" y="2247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3" name="AutoShape 11"/>
            <p:cNvSpPr>
              <a:spLocks noChangeArrowheads="1"/>
            </p:cNvSpPr>
            <p:nvPr/>
          </p:nvSpPr>
          <p:spPr bwMode="auto">
            <a:xfrm rot="1483980">
              <a:off x="6082" y="2299"/>
              <a:ext cx="132" cy="216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4774" y="2251"/>
              <a:ext cx="14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6250" y="2311"/>
              <a:ext cx="1" cy="8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6190" y="3187"/>
              <a:ext cx="114" cy="21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 flipV="1">
              <a:off x="2710" y="3919"/>
              <a:ext cx="498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3543" y="2603"/>
              <a:ext cx="180" cy="130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151" y="2615"/>
              <a:ext cx="180" cy="130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3825" y="2049"/>
              <a:ext cx="204" cy="12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4071" y="2049"/>
              <a:ext cx="204" cy="12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554" name="Rectangle 2"/>
            <p:cNvSpPr>
              <a:spLocks noChangeArrowheads="1"/>
            </p:cNvSpPr>
            <p:nvPr/>
          </p:nvSpPr>
          <p:spPr bwMode="auto">
            <a:xfrm>
              <a:off x="4365" y="2049"/>
              <a:ext cx="204" cy="12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27" name="pole tekstowe 26"/>
          <p:cNvSpPr txBox="1"/>
          <p:nvPr/>
        </p:nvSpPr>
        <p:spPr>
          <a:xfrm>
            <a:off x="277470" y="1142984"/>
            <a:ext cx="8223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Przyrządy: wózek, ciężarki, bloczek i ciężarki z zestawu do mechaniki,  stoper, sznurek.</a:t>
            </a:r>
          </a:p>
          <a:p>
            <a:r>
              <a:rPr lang="pl-PL" dirty="0" smtClean="0"/>
              <a:t>Budujemy zestaw tak jak na rysunku: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47148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Wózek wraz z doczepionym do niego ciężarkiem </a:t>
            </a:r>
          </a:p>
          <a:p>
            <a:pPr>
              <a:buFont typeface="Arial" charset="0"/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stanowi zamknięty układ. Na wózku układamy kilka </a:t>
            </a:r>
          </a:p>
          <a:p>
            <a:pPr>
              <a:buFont typeface="Arial" charset="0"/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jednakowych odważników (mogą być różne, ale wtedy </a:t>
            </a:r>
          </a:p>
          <a:p>
            <a:pPr>
              <a:buFont typeface="Arial" charset="0"/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trzeba każdy oddzielnie ważyć).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Wieszamy jeden ciężarek i mierzymy czas w jakim wózek przebędzie zaznaczona drogę: </a:t>
            </a:r>
            <a:r>
              <a:rPr lang="pl-PL" sz="2400" b="1" i="1" dirty="0" smtClean="0">
                <a:latin typeface="Bookman Old Style" pitchFamily="18" charset="0"/>
                <a:cs typeface="Arial" charset="0"/>
              </a:rPr>
              <a:t>s</a:t>
            </a:r>
            <a:r>
              <a:rPr lang="pl-PL" sz="2400" dirty="0" smtClean="0">
                <a:latin typeface="Bookman Old Style" pitchFamily="18" charset="0"/>
                <a:cs typeface="Arial" charset="0"/>
              </a:rPr>
              <a:t>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Zdejmujemy ciężarek z wózka i wieszamy. </a:t>
            </a:r>
            <a:r>
              <a:rPr lang="pl-PL" sz="2400" smtClean="0">
                <a:latin typeface="Bookman Old Style" pitchFamily="18" charset="0"/>
                <a:cs typeface="Arial" charset="0"/>
              </a:rPr>
              <a:t>Czynności </a:t>
            </a:r>
            <a:r>
              <a:rPr lang="pl-PL" sz="2400" dirty="0" smtClean="0">
                <a:latin typeface="Bookman Old Style" pitchFamily="18" charset="0"/>
                <a:cs typeface="Arial" charset="0"/>
              </a:rPr>
              <a:t>powtarzamy.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Wieszamy kolejne ciężarki.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Wyniki zapisujemy w tabeli.</a:t>
            </a: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Wykonanie doświadczenia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500063" y="1268413"/>
            <a:ext cx="8229600" cy="4714875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Obliczamy z podanego wcześniej wzoru przyspieszenie.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Wartość siły działającej na układ obliczamy ze wzoru:</a:t>
            </a:r>
          </a:p>
          <a:p>
            <a:pPr marL="457200" indent="-457200" algn="ctr">
              <a:buNone/>
              <a:defRPr/>
            </a:pPr>
            <a:r>
              <a:rPr lang="pl-PL" sz="2400" i="1" dirty="0" smtClean="0">
                <a:latin typeface="Bookman Old Style" pitchFamily="18" charset="0"/>
                <a:cs typeface="Arial" charset="0"/>
              </a:rPr>
              <a:t>F = mg</a:t>
            </a:r>
          </a:p>
          <a:p>
            <a:pPr marL="457200" indent="-457200"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Gdzie </a:t>
            </a:r>
            <a:r>
              <a:rPr lang="pl-PL" sz="2400" i="1" dirty="0" smtClean="0">
                <a:latin typeface="Bookman Old Style" pitchFamily="18" charset="0"/>
                <a:cs typeface="Arial" charset="0"/>
              </a:rPr>
              <a:t>g</a:t>
            </a:r>
            <a:r>
              <a:rPr lang="pl-PL" sz="2400" dirty="0" smtClean="0">
                <a:latin typeface="Bookman Old Style" pitchFamily="18" charset="0"/>
                <a:cs typeface="Arial" charset="0"/>
              </a:rPr>
              <a:t> to przyspieszenie grawitacyjne: </a:t>
            </a:r>
          </a:p>
          <a:p>
            <a:pPr marL="457200" indent="-457200"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  <a:p>
            <a:pPr marL="457200" indent="-457200"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  <a:p>
            <a:pPr marL="457200" indent="-457200"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Siłę można także zmierzyć posługując się </a:t>
            </a:r>
          </a:p>
          <a:p>
            <a:pPr marL="457200" indent="-457200">
              <a:buNone/>
              <a:defRPr/>
            </a:pPr>
            <a:r>
              <a:rPr lang="pl-PL" sz="2400" dirty="0" smtClean="0">
                <a:latin typeface="Bookman Old Style" pitchFamily="18" charset="0"/>
                <a:cs typeface="Arial" charset="0"/>
              </a:rPr>
              <a:t>odpowiednio wyskalowanym siłomierzem</a:t>
            </a: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Obliczenia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929066"/>
            <a:ext cx="1013647" cy="50006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zawartości 9"/>
          <p:cNvSpPr>
            <a:spLocks noGrp="1"/>
          </p:cNvSpPr>
          <p:nvPr>
            <p:ph idx="1"/>
          </p:nvPr>
        </p:nvSpPr>
        <p:spPr>
          <a:xfrm>
            <a:off x="500063" y="1268413"/>
            <a:ext cx="8229600" cy="5375297"/>
          </a:xfrm>
        </p:spPr>
        <p:txBody>
          <a:bodyPr/>
          <a:lstStyle/>
          <a:p>
            <a:pPr marL="0" indent="0" algn="just" fontAlgn="auto">
              <a:spcBef>
                <a:spcPts val="18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l-PL" sz="2000" dirty="0" smtClean="0">
                <a:latin typeface="Bookman Old Style" pitchFamily="18" charset="0"/>
              </a:rPr>
              <a:t>Celem doświadczenia jest zebranie danych do wykonania wykresu zależności przyspieszenia od działającej siły: </a:t>
            </a:r>
            <a:r>
              <a:rPr lang="pl-PL" sz="2000" b="1" i="1" dirty="0" smtClean="0">
                <a:latin typeface="Bookman Old Style" pitchFamily="18" charset="0"/>
              </a:rPr>
              <a:t>a(F).</a:t>
            </a:r>
          </a:p>
          <a:p>
            <a:pPr marL="0" indent="0" algn="just" fontAlgn="auto">
              <a:spcBef>
                <a:spcPts val="18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l-PL" sz="2000" dirty="0" smtClean="0">
                <a:latin typeface="Bookman Old Style" pitchFamily="18" charset="0"/>
              </a:rPr>
              <a:t>Oczekujemy, że wykres będzie linią prostą, co potwierdzi postawioną w doświadczeniu hipotezę, że przyspieszenie jest wprost proporcjonalne do działającej siły.</a:t>
            </a:r>
          </a:p>
          <a:p>
            <a:pPr marL="0" indent="0" algn="just" fontAlgn="auto">
              <a:spcBef>
                <a:spcPts val="1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2000" dirty="0" smtClean="0">
              <a:latin typeface="Bookman Old Style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Opracowanie wyników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2643174" y="5786454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5400000" flipH="1" flipV="1">
            <a:off x="1428728" y="4572008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flipV="1">
            <a:off x="2643174" y="3857628"/>
            <a:ext cx="3286148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2214546" y="32861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pl-PL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929322" y="58578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pl-PL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948</Words>
  <Application>Microsoft Office PowerPoint</Application>
  <PresentationFormat>Pokaz na ekranie (4:3)</PresentationFormat>
  <Paragraphs>108</Paragraphs>
  <Slides>11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Treści multimedialne - kodowanie, przetwarzanie, prezentacja  Odtwarzanie treści multimedialnych</vt:lpstr>
      <vt:lpstr>Wyznaczanie zależności  przyspieszenia ciała  od działającej siły.      Mirosław Galikowski Agnieszka Potiopa </vt:lpstr>
      <vt:lpstr>Druga zasada dynamiki</vt:lpstr>
      <vt:lpstr>Hipoteza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WWSI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Daniel</dc:creator>
  <cp:lastModifiedBy>user</cp:lastModifiedBy>
  <cp:revision>10</cp:revision>
  <dcterms:created xsi:type="dcterms:W3CDTF">2009-06-29T13:15:16Z</dcterms:created>
  <dcterms:modified xsi:type="dcterms:W3CDTF">2014-05-04T16:32:50Z</dcterms:modified>
</cp:coreProperties>
</file>